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51E03-BDA6-4001-823A-F9E63A99E283}" type="datetimeFigureOut">
              <a:rPr lang="en-GB" smtClean="0"/>
              <a:t>14/11/2015</a:t>
            </a:fld>
            <a:endParaRPr lang="en-GB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7871AE2-0ABB-4B79-91E8-792A9291B52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51E03-BDA6-4001-823A-F9E63A99E283}" type="datetimeFigureOut">
              <a:rPr lang="en-GB" smtClean="0"/>
              <a:t>14/11/2015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71AE2-0ABB-4B79-91E8-792A9291B522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51E03-BDA6-4001-823A-F9E63A99E283}" type="datetimeFigureOut">
              <a:rPr lang="en-GB" smtClean="0"/>
              <a:t>14/11/2015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71AE2-0ABB-4B79-91E8-792A9291B522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51E03-BDA6-4001-823A-F9E63A99E283}" type="datetimeFigureOut">
              <a:rPr lang="en-GB" smtClean="0"/>
              <a:t>14/11/2015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71AE2-0ABB-4B79-91E8-792A9291B52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51E03-BDA6-4001-823A-F9E63A99E283}" type="datetimeFigureOut">
              <a:rPr lang="en-GB" smtClean="0"/>
              <a:t>14/11/2015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7871AE2-0ABB-4B79-91E8-792A9291B522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51E03-BDA6-4001-823A-F9E63A99E283}" type="datetimeFigureOut">
              <a:rPr lang="en-GB" smtClean="0"/>
              <a:t>14/11/2015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71AE2-0ABB-4B79-91E8-792A9291B52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51E03-BDA6-4001-823A-F9E63A99E283}" type="datetimeFigureOut">
              <a:rPr lang="en-GB" smtClean="0"/>
              <a:t>14/11/2015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71AE2-0ABB-4B79-91E8-792A9291B52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51E03-BDA6-4001-823A-F9E63A99E283}" type="datetimeFigureOut">
              <a:rPr lang="en-GB" smtClean="0"/>
              <a:t>14/11/2015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71AE2-0ABB-4B79-91E8-792A9291B522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51E03-BDA6-4001-823A-F9E63A99E283}" type="datetimeFigureOut">
              <a:rPr lang="en-GB" smtClean="0"/>
              <a:t>14/11/2015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71AE2-0ABB-4B79-91E8-792A9291B522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51E03-BDA6-4001-823A-F9E63A99E283}" type="datetimeFigureOut">
              <a:rPr lang="en-GB" smtClean="0"/>
              <a:t>14/11/2015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71AE2-0ABB-4B79-91E8-792A9291B52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51E03-BDA6-4001-823A-F9E63A99E283}" type="datetimeFigureOut">
              <a:rPr lang="en-GB" smtClean="0"/>
              <a:t>14/11/2015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7871AE2-0ABB-4B79-91E8-792A9291B52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DF51E03-BDA6-4001-823A-F9E63A99E283}" type="datetimeFigureOut">
              <a:rPr lang="en-GB" smtClean="0"/>
              <a:t>14/11/2015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7871AE2-0ABB-4B79-91E8-792A9291B522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rO-qUT7Zmw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M6T2mb-C6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N8HaQezcb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www.theeducationforum.co.uk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Changes in the Textile Industry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Crompton’s Mule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In 1799 </a:t>
            </a:r>
            <a:r>
              <a:rPr lang="en-GB" dirty="0"/>
              <a:t>C</a:t>
            </a:r>
            <a:r>
              <a:rPr lang="en-GB" dirty="0" smtClean="0"/>
              <a:t>rompton invented a water powered spinning machine called the ‘mule’ which produced a smoother strong thread than that of Arkwright’s water frame</a:t>
            </a:r>
          </a:p>
          <a:p>
            <a:pPr>
              <a:buNone/>
            </a:pPr>
            <a:endParaRPr lang="en-GB" dirty="0"/>
          </a:p>
        </p:txBody>
      </p:sp>
      <p:pic>
        <p:nvPicPr>
          <p:cNvPr id="1026" name="Picture 2" descr="C:\Users\Andy\Downloads\10221469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3" y="3933056"/>
            <a:ext cx="4392489" cy="21236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Weaving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Spinning was now much quicker than weaving even with the </a:t>
            </a:r>
            <a:r>
              <a:rPr lang="en-GB" smtClean="0"/>
              <a:t>flying shuttle.</a:t>
            </a:r>
            <a:endParaRPr lang="en-GB" dirty="0" smtClean="0"/>
          </a:p>
          <a:p>
            <a:r>
              <a:rPr lang="en-GB" dirty="0" smtClean="0"/>
              <a:t>This meant that handloom weavers were in great demand and could demand high wages and had relatively comfortable life styles.</a:t>
            </a:r>
          </a:p>
          <a:p>
            <a:r>
              <a:rPr lang="en-GB" dirty="0" smtClean="0"/>
              <a:t>This all came to a grinding halt when Edmund Cartwright invented a power loom which very quickly became adopted in factories threatening the livelihoods of handloom weavers and triggering the Luddite rebellion</a:t>
            </a:r>
          </a:p>
          <a:p>
            <a:r>
              <a:rPr lang="en-GB" dirty="0" smtClean="0"/>
              <a:t>See a power loom in operation here </a:t>
            </a:r>
          </a:p>
          <a:p>
            <a:r>
              <a:rPr lang="en-GB" dirty="0" smtClean="0">
                <a:hlinkClick r:id="rId2"/>
              </a:rPr>
              <a:t>https://www.youtube.com/watch?v=ArO-qUT7Zmw</a:t>
            </a:r>
            <a:r>
              <a:rPr lang="en-GB" dirty="0" smtClean="0"/>
              <a:t>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Increasing demand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rapid rise in population after 1750 meant there was a need for industries like textiles to produce much more. The Domestic system could not meet that demand.</a:t>
            </a:r>
          </a:p>
          <a:p>
            <a:r>
              <a:rPr lang="en-GB" dirty="0" smtClean="0"/>
              <a:t>There was a need for the sort of mass production which only industrial factories could deliver</a:t>
            </a:r>
          </a:p>
          <a:p>
            <a:r>
              <a:rPr lang="en-GB" dirty="0" smtClean="0"/>
              <a:t>The first industry in Britain to industrialise was textiles (clothing)</a:t>
            </a:r>
          </a:p>
          <a:p>
            <a:r>
              <a:rPr lang="en-GB" dirty="0" smtClean="0"/>
              <a:t>Most of the textile industry was based in the North of England – Lancashire and Yorkshire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Textiles In the Domestic System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There were 3 stages all labour intensive and involving degrees of skill:</a:t>
            </a:r>
          </a:p>
          <a:p>
            <a:pPr marL="514350" indent="-514350">
              <a:buAutoNum type="arabicPeriod"/>
            </a:pPr>
            <a:r>
              <a:rPr lang="en-GB" b="1" dirty="0" smtClean="0"/>
              <a:t>Carding</a:t>
            </a:r>
            <a:r>
              <a:rPr lang="en-GB" dirty="0" smtClean="0"/>
              <a:t>: separating strands of usual wool from the raw mass using a ‘hand card’ – a toll like a big hair brush – usually carried out by women and children</a:t>
            </a:r>
          </a:p>
          <a:p>
            <a:pPr marL="514350" indent="-514350">
              <a:buAutoNum type="arabicPeriod"/>
            </a:pPr>
            <a:r>
              <a:rPr lang="en-GB" b="1" dirty="0" smtClean="0"/>
              <a:t>Spinning</a:t>
            </a:r>
            <a:r>
              <a:rPr lang="en-GB" dirty="0" smtClean="0"/>
              <a:t>: Joining the strands or cards into continuous thread – again undertaken by women and children using spinning wheels</a:t>
            </a:r>
          </a:p>
          <a:p>
            <a:pPr marL="514350" indent="-514350">
              <a:buAutoNum type="arabicPeriod"/>
            </a:pPr>
            <a:r>
              <a:rPr lang="en-GB" b="1" dirty="0" smtClean="0"/>
              <a:t>Weaving</a:t>
            </a:r>
            <a:r>
              <a:rPr lang="en-GB" dirty="0" smtClean="0"/>
              <a:t>: weaving or joining the thread into material or cloth – a more skilled job performed by men using a simple hand loom</a:t>
            </a:r>
          </a:p>
          <a:p>
            <a:pPr marL="514350" indent="-514350">
              <a:buNone/>
            </a:pPr>
            <a:r>
              <a:rPr lang="en-GB" dirty="0" smtClean="0"/>
              <a:t>Over the next few years all these processes were revolutionised by the adoption of new technology and factory processes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Carding</a:t>
            </a:r>
            <a:endParaRPr lang="en-GB" dirty="0"/>
          </a:p>
        </p:txBody>
      </p:sp>
      <p:pic>
        <p:nvPicPr>
          <p:cNvPr id="4" name="Content Placeholder 3" descr="carding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215896" y="1813560"/>
            <a:ext cx="5169408" cy="384048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Spinning</a:t>
            </a:r>
            <a:endParaRPr lang="en-GB" dirty="0"/>
          </a:p>
        </p:txBody>
      </p:sp>
      <p:pic>
        <p:nvPicPr>
          <p:cNvPr id="4" name="Content Placeholder 3" descr="spinning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691680" y="2132856"/>
            <a:ext cx="5184576" cy="374441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Handloom Weaving</a:t>
            </a:r>
            <a:endParaRPr lang="en-GB" dirty="0"/>
          </a:p>
        </p:txBody>
      </p:sp>
      <p:pic>
        <p:nvPicPr>
          <p:cNvPr id="4" name="Content Placeholder 3" descr="weaving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117850" y="1504950"/>
            <a:ext cx="3365500" cy="44577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Flying Shuttle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 1733 John </a:t>
            </a:r>
            <a:r>
              <a:rPr lang="en-GB" dirty="0"/>
              <a:t>K</a:t>
            </a:r>
            <a:r>
              <a:rPr lang="en-GB" dirty="0" smtClean="0"/>
              <a:t>ay of bury invented a weaving machine called a flying shuttle. This was still hand powered but it sped up the weaving process considerably. The reaction from his workers was so angry that he had to flee to France.</a:t>
            </a:r>
          </a:p>
          <a:p>
            <a:r>
              <a:rPr lang="en-GB" dirty="0" smtClean="0"/>
              <a:t>However from 1750 its use became widespread and hand spinners were unable to keep up with the weavers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James </a:t>
            </a:r>
            <a:r>
              <a:rPr lang="en-GB" dirty="0"/>
              <a:t>H</a:t>
            </a:r>
            <a:r>
              <a:rPr lang="en-GB" dirty="0" smtClean="0"/>
              <a:t>argreaves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In 1764 James </a:t>
            </a:r>
            <a:r>
              <a:rPr lang="en-GB" dirty="0"/>
              <a:t>H</a:t>
            </a:r>
            <a:r>
              <a:rPr lang="en-GB" dirty="0" smtClean="0"/>
              <a:t>argreaves of Blackburn solved this problem by inventing a new foot powered spinning machine called the spinning Jenny which could spin eight threads at a time as opposed to the one of the traditional spinning wheel</a:t>
            </a:r>
          </a:p>
          <a:p>
            <a:r>
              <a:rPr lang="en-GB" dirty="0" smtClean="0"/>
              <a:t>By 1788 there were 20,000 spinning jennies being used in Lancashire.</a:t>
            </a:r>
          </a:p>
          <a:p>
            <a:r>
              <a:rPr lang="en-GB" dirty="0" smtClean="0"/>
              <a:t>Workers again reacted against the new technology and following an arson attack on his property he was forced to flee to Nottingham</a:t>
            </a:r>
          </a:p>
          <a:p>
            <a:r>
              <a:rPr lang="en-GB" dirty="0" smtClean="0"/>
              <a:t>A spinning jenny can be seen in operation here</a:t>
            </a:r>
          </a:p>
          <a:p>
            <a:pPr>
              <a:buNone/>
            </a:pPr>
            <a:r>
              <a:rPr lang="en-GB" dirty="0" smtClean="0">
                <a:hlinkClick r:id="rId2"/>
              </a:rPr>
              <a:t>https://www.youtube.com/watch?v=gM6T2mb-C6M</a:t>
            </a:r>
            <a:r>
              <a:rPr lang="en-GB" dirty="0" smtClean="0"/>
              <a:t>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Water Frame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 1769 </a:t>
            </a:r>
            <a:r>
              <a:rPr lang="en-GB" dirty="0"/>
              <a:t>R</a:t>
            </a:r>
            <a:r>
              <a:rPr lang="en-GB" dirty="0" smtClean="0"/>
              <a:t>ichard Arkwright developed the first water powered spinning machine the ‘water frame’</a:t>
            </a:r>
          </a:p>
          <a:p>
            <a:r>
              <a:rPr lang="en-GB" dirty="0" smtClean="0"/>
              <a:t>It was too big for the home and so Arkwright built mills or factories to house them</a:t>
            </a:r>
          </a:p>
          <a:p>
            <a:r>
              <a:rPr lang="en-GB" dirty="0" smtClean="0"/>
              <a:t>The water frame sped up spinning dramatically and Arkwright became extremely wealthy and invested in further factories</a:t>
            </a:r>
          </a:p>
          <a:p>
            <a:r>
              <a:rPr lang="en-GB" dirty="0" smtClean="0"/>
              <a:t>Listen to Arkwright here </a:t>
            </a:r>
            <a:r>
              <a:rPr lang="en-GB" dirty="0" smtClean="0">
                <a:hlinkClick r:id="rId2"/>
              </a:rPr>
              <a:t>https://www.youtube.com/watch?v=AN8HaQezcbU</a:t>
            </a:r>
            <a:r>
              <a:rPr lang="en-GB" dirty="0" smtClean="0"/>
              <a:t>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1641</TotalTime>
  <Words>516</Words>
  <Application>Microsoft Office PowerPoint</Application>
  <PresentationFormat>On-screen Show (4:3)</PresentationFormat>
  <Paragraphs>38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Equity</vt:lpstr>
      <vt:lpstr>Changes in the Textile Industry</vt:lpstr>
      <vt:lpstr>Increasing demand</vt:lpstr>
      <vt:lpstr>Textiles In the Domestic System</vt:lpstr>
      <vt:lpstr>Carding</vt:lpstr>
      <vt:lpstr>Spinning</vt:lpstr>
      <vt:lpstr>Handloom Weaving</vt:lpstr>
      <vt:lpstr>Flying Shuttle</vt:lpstr>
      <vt:lpstr>James Hargreaves</vt:lpstr>
      <vt:lpstr>Water Frame</vt:lpstr>
      <vt:lpstr>Crompton’s Mule</vt:lpstr>
      <vt:lpstr>Weaving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Changes in the Textile Industry</dc:title>
  <dc:creator>Andy</dc:creator>
  <cp:lastModifiedBy>Andy</cp:lastModifiedBy>
  <cp:revision>1</cp:revision>
  <dcterms:created xsi:type="dcterms:W3CDTF">2015-11-14T12:38:56Z</dcterms:created>
  <dcterms:modified xsi:type="dcterms:W3CDTF">2015-11-15T16:00:54Z</dcterms:modified>
</cp:coreProperties>
</file>