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E5CF-2CB3-4B68-842E-93A196927757}" type="datetimeFigureOut">
              <a:rPr lang="en-GB" smtClean="0"/>
              <a:t>17/10/2011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1BFB-389A-42B1-A200-81575E537A97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E5CF-2CB3-4B68-842E-93A196927757}" type="datetimeFigureOut">
              <a:rPr lang="en-GB" smtClean="0"/>
              <a:t>17/10/2011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1BFB-389A-42B1-A200-81575E537A97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E5CF-2CB3-4B68-842E-93A196927757}" type="datetimeFigureOut">
              <a:rPr lang="en-GB" smtClean="0"/>
              <a:t>17/10/2011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1BFB-389A-42B1-A200-81575E537A97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E5CF-2CB3-4B68-842E-93A196927757}" type="datetimeFigureOut">
              <a:rPr lang="en-GB" smtClean="0"/>
              <a:t>17/10/2011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1BFB-389A-42B1-A200-81575E537A97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E5CF-2CB3-4B68-842E-93A196927757}" type="datetimeFigureOut">
              <a:rPr lang="en-GB" smtClean="0"/>
              <a:t>17/10/2011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1BFB-389A-42B1-A200-81575E537A97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E5CF-2CB3-4B68-842E-93A196927757}" type="datetimeFigureOut">
              <a:rPr lang="en-GB" smtClean="0"/>
              <a:t>17/10/2011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1BFB-389A-42B1-A200-81575E537A97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E5CF-2CB3-4B68-842E-93A196927757}" type="datetimeFigureOut">
              <a:rPr lang="en-GB" smtClean="0"/>
              <a:t>17/10/2011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1BFB-389A-42B1-A200-81575E537A97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E5CF-2CB3-4B68-842E-93A196927757}" type="datetimeFigureOut">
              <a:rPr lang="en-GB" smtClean="0"/>
              <a:t>17/10/2011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1BFB-389A-42B1-A200-81575E537A97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E5CF-2CB3-4B68-842E-93A196927757}" type="datetimeFigureOut">
              <a:rPr lang="en-GB" smtClean="0"/>
              <a:t>17/10/2011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1BFB-389A-42B1-A200-81575E537A97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E5CF-2CB3-4B68-842E-93A196927757}" type="datetimeFigureOut">
              <a:rPr lang="en-GB" smtClean="0"/>
              <a:t>17/10/2011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1BFB-389A-42B1-A200-81575E537A97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E5CF-2CB3-4B68-842E-93A196927757}" type="datetimeFigureOut">
              <a:rPr lang="en-GB" smtClean="0"/>
              <a:t>17/10/2011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1BFB-389A-42B1-A200-81575E537A97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8E5CF-2CB3-4B68-842E-93A196927757}" type="datetimeFigureOut">
              <a:rPr lang="en-GB" smtClean="0"/>
              <a:t>17/10/2011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21BFB-389A-42B1-A200-81575E537A97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cationforum.co.uk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Interpretations of the </a:t>
            </a:r>
            <a:r>
              <a:rPr lang="en-GB" dirty="0" smtClean="0"/>
              <a:t>Orleanist</a:t>
            </a:r>
            <a:r>
              <a:rPr lang="en-GB" dirty="0" smtClean="0"/>
              <a:t> Monarchy (aka Louis Philippe)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www.educationforum.co.uk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Traditional Interpretation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The traditional interpretation has been an adapted Marxist one</a:t>
            </a:r>
          </a:p>
          <a:p>
            <a:r>
              <a:rPr lang="en-GB" dirty="0" smtClean="0"/>
              <a:t>LP’s regime seen as a ‘bourgeois monarchy’</a:t>
            </a:r>
          </a:p>
          <a:p>
            <a:r>
              <a:rPr lang="en-GB" dirty="0" smtClean="0"/>
              <a:t>1830 seen as the final victory for the bourgeoisie after a short ‘Indian summer’ for the Aristocracy 1815-30</a:t>
            </a:r>
          </a:p>
          <a:p>
            <a:r>
              <a:rPr lang="en-GB" dirty="0" smtClean="0"/>
              <a:t>Capitalism and industrialisation allowed to develop and thrive under LP’s policies and France run like a massive joint stock company by a narrow oligarchy of capitalists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Revisionism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Revisionists have put forward a very different model.</a:t>
            </a:r>
          </a:p>
          <a:p>
            <a:r>
              <a:rPr lang="en-GB" dirty="0" smtClean="0"/>
              <a:t>Pinkney</a:t>
            </a:r>
            <a:r>
              <a:rPr lang="en-GB" dirty="0" smtClean="0"/>
              <a:t> suggests that 1830 was a victory for lawyers, bureaucrats and </a:t>
            </a:r>
            <a:r>
              <a:rPr lang="en-GB" dirty="0" smtClean="0"/>
              <a:t>Bonapartists</a:t>
            </a:r>
            <a:r>
              <a:rPr lang="en-GB" dirty="0" smtClean="0"/>
              <a:t> NOT a recognisable capitalist class – only a change of personnel at the top not a seismic shift</a:t>
            </a:r>
          </a:p>
          <a:p>
            <a:r>
              <a:rPr lang="en-GB" dirty="0" smtClean="0"/>
              <a:t>Cobban</a:t>
            </a:r>
            <a:r>
              <a:rPr lang="en-GB" dirty="0" smtClean="0"/>
              <a:t> points out that leading figures in the regime were actually landowners not industrialists and that Guizot followed an economic policy of protectionism not free trade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Revisionism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Revisionists like </a:t>
            </a:r>
            <a:r>
              <a:rPr lang="en-GB" dirty="0" smtClean="0"/>
              <a:t>Pinkney</a:t>
            </a:r>
            <a:r>
              <a:rPr lang="en-GB" dirty="0" smtClean="0"/>
              <a:t> have also challenged the idea of a vibrant and growing capitalist economy – sluggish economic growth and patchy industrialisation</a:t>
            </a:r>
          </a:p>
          <a:p>
            <a:r>
              <a:rPr lang="en-GB" dirty="0" smtClean="0"/>
              <a:t>Also that </a:t>
            </a:r>
            <a:r>
              <a:rPr lang="en-GB" dirty="0" smtClean="0"/>
              <a:t>Orleanist</a:t>
            </a:r>
            <a:r>
              <a:rPr lang="en-GB" dirty="0" smtClean="0"/>
              <a:t> elites behaved like aristocrats mimicking their chateaux and lifestyles – not a assertive new ruling class at all</a:t>
            </a:r>
          </a:p>
          <a:p>
            <a:r>
              <a:rPr lang="en-GB" dirty="0" smtClean="0"/>
              <a:t>Also that the bourgeoisie was too heterogeneous to be recognised as a class with class interests – intra class conflicts between different sectors – financiers clashed with railway capitalists – iron, coal and cotton producers wanted protection from foreign trade – silk wine and shipping capitalists wanted free trade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Arguments for Marxist Interpretation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Ruthless repression of socialism and trade unionism reveals true class nature of the regime</a:t>
            </a:r>
          </a:p>
          <a:p>
            <a:r>
              <a:rPr lang="en-GB" dirty="0" smtClean="0"/>
              <a:t>Divisions within the elite actually point to the strength of their dominance rather than at any weakness</a:t>
            </a:r>
          </a:p>
          <a:p>
            <a:r>
              <a:rPr lang="en-GB" dirty="0" smtClean="0"/>
              <a:t>Regime presided over most rapid industrialisation despite the fact it may have appeared ‘sluggish’ when compared to GB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Read Magraw pages 51-63</a:t>
            </a:r>
          </a:p>
          <a:p>
            <a:r>
              <a:rPr lang="en-GB" dirty="0" smtClean="0"/>
              <a:t>Rally write robin on a large sheet of display paper evidence supporting </a:t>
            </a:r>
            <a:r>
              <a:rPr lang="en-GB" dirty="0"/>
              <a:t>M</a:t>
            </a:r>
            <a:r>
              <a:rPr lang="en-GB" dirty="0" smtClean="0"/>
              <a:t>arxist interpretation and evidence supporting revisionist interpretations</a:t>
            </a:r>
          </a:p>
          <a:p>
            <a:r>
              <a:rPr lang="en-GB" dirty="0" smtClean="0"/>
              <a:t>By the end of the lesson be prepared to state and justify which interpretation you favour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334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Interpretations of the Orleanist Monarchy (aka Louis Philippe)</vt:lpstr>
      <vt:lpstr>Traditional Interpretation</vt:lpstr>
      <vt:lpstr>Revisionism</vt:lpstr>
      <vt:lpstr>Revisionism 2</vt:lpstr>
      <vt:lpstr>Arguments for Marxist Interpretation</vt:lpstr>
      <vt:lpstr>Reading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Interpretations of the Orleanist Monarchy (aka Louis Philippe)</dc:title>
  <dc:creator>Andy</dc:creator>
  <cp:lastModifiedBy>Andy</cp:lastModifiedBy>
  <cp:revision>2</cp:revision>
  <dcterms:created xsi:type="dcterms:W3CDTF">2011-10-17T17:02:14Z</dcterms:created>
  <dcterms:modified xsi:type="dcterms:W3CDTF">2011-10-17T17:18:58Z</dcterms:modified>
</cp:coreProperties>
</file>